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61C318-A8FB-DCC6-3755-B0CCF2E801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D6CD1-5ADA-4E97-8683-F6E61350E754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4761D7-272C-4E99-D386-9FBC203890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EBC5B5-F232-ADAB-9098-771BF2C940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D22636-1CA5-4E28-B126-63E73ECC08F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020419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DD8A1B-90DE-197F-E540-12E9CAC8BD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7CEF9B-6920-48A2-AE9B-58DDCD37DE4B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D90E5C-EB5E-EC35-42AE-9097E55A5B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1B697E-0E3E-98FC-ADBB-A57B0CF17A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048F56-04B8-40C8-B024-D8A441FBC1A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51804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0BA8DC-97E9-C088-5DFC-44768AD556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BF3FA3-0C4F-4475-8D9E-1EBA14058591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741E2F-78DA-FA89-3A67-228734D992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08824B-9479-C682-62F7-EF9911416B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426450-C540-40F1-91D6-2E8AB591ACB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9891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F78BA1-1425-2B93-5D83-A92BEB32F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B8369A-11D0-4A2F-9604-5AB7FD9377AC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1FC010-3A6F-5489-4C07-B64EA5935A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9A3E08-0E3E-BB3A-24A2-8D50C61D45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731D4-8CDA-4BDB-8D30-552B0204D18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83289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97BD3F-086C-BBC4-7E91-49464ABB77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9D035A-88A5-49F1-80D3-438E369C32C2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1BD8B5-61D7-C36F-44E2-FA170FA13B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35520B-A631-97A5-01CC-290A7B2332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EF82A-6F9C-44A5-8257-5E9E2D88C4B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413176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0B54D2E-4B7D-7DD8-AD00-954B19C4C6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5B3AC3-FFA2-46B0-8738-0DA1C9A829F9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BA9A6C9-ED4B-5167-C7BE-307C768BC3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F4EF327-9D39-5451-E4D7-EE6369DDB5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CA090F-8BE1-47A0-B45C-9C3C7C3A81A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189923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563FF3D-D4C1-6E33-76AB-D87BDA029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F08FCF-60CD-484E-859E-88736FE427F5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2F06DBD-ED05-1E57-5880-1567EF1065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96769D7-9222-AA74-2484-E42D0C78D0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55A59-83FC-4B28-8288-E045BCD170F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328374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1B086E5C-1B29-3246-D845-1F66D9DCB1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9A034E-8FEB-4C3D-9539-6E46FA53BCDF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FD022B0-E4DD-A8D6-59AF-FAF9CBCFD0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42D1B0E-0409-192B-19A3-102B533EE8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02EA3A-185E-4B5E-A596-AE8F19B8B1F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234994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F46FFE1-D329-27ED-C3F8-87C5AB312E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83270-ED4F-49D9-8C40-62D8A5FDA13D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47ABDC3-B227-D9EF-1C2D-4CF83A03F2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5800BFB-A2E8-0049-7B69-76A779B2B7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5F6B25-0080-4DA8-9BF6-FC0C1CCE00C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48737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9E837C5-5122-104C-07F5-D5477CD8E4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E4E1AE-4503-4F4F-9ECB-CCB94D5F3A77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099F236-4A41-EC54-FDD1-E4F57A96BD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04B488E-D8F0-E8EB-204D-0359998807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468C8A-7E3A-4CF0-8F83-8FF40F33482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94019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481F62-EFB6-1289-54D0-6367BB6664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3640A-FEFA-47D1-94E2-F072603BADF4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C158BE-0DA4-1573-9C49-0F1F4B728D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3A67297-193D-7048-2F2D-94489089F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8C186E-1931-4A94-B84C-71EB35B7194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9277859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C7F2ACA2-9841-F8F7-4C58-AE294D0AB48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19583C6D-4553-4264-584F-0A2B0ABCE6A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FBC763-50A5-7DDF-FA45-922E3AE043E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939CB14-E2F2-434F-8CB8-997D545BCF4F}" type="datetimeFigureOut">
              <a:rPr lang="en-AU"/>
              <a:pPr>
                <a:defRPr/>
              </a:pPr>
              <a:t>8/06/2023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98F8C1-AEF5-3EAE-9319-2504C7E00F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871A50-C54D-ADB0-E84E-5BE0D9FA4A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53360C3-F7E3-4963-BF78-E577516CAD6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>
            <a:extLst>
              <a:ext uri="{FF2B5EF4-FFF2-40B4-BE49-F238E27FC236}">
                <a16:creationId xmlns:a16="http://schemas.microsoft.com/office/drawing/2014/main" id="{C3C9379A-DEAE-204F-2DF5-764A7EFBC3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24113" y="404813"/>
            <a:ext cx="7772400" cy="650875"/>
          </a:xfrm>
        </p:spPr>
        <p:txBody>
          <a:bodyPr/>
          <a:lstStyle/>
          <a:p>
            <a:pPr eaLnBrk="1" hangingPunct="1"/>
            <a:r>
              <a:rPr lang="en-AU" altLang="en-US" sz="2800"/>
              <a:t>Beneath The Cross Of Jesus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1EF9472-28B9-E8E8-5BAE-C93899CAE0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9788" y="404813"/>
            <a:ext cx="10872787" cy="6048375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2200" dirty="0">
                <a:solidFill>
                  <a:schemeClr val="bg1"/>
                </a:solidFill>
              </a:rPr>
              <a:t>Verse 1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Beneath the cross of Jesus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I fain would take my stand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The shadow of a mighty rock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Within a weary land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A home within the wilderness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A rest upon the way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From the burning of the noontide heat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And the burden of the day</a:t>
            </a:r>
            <a:endParaRPr lang="en-AU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186552A-6C81-77AD-3B54-E1A6F89285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888" y="333375"/>
            <a:ext cx="11233150" cy="6191250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2000" dirty="0">
                <a:solidFill>
                  <a:schemeClr val="bg1"/>
                </a:solidFill>
              </a:rPr>
              <a:t>Verse 2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Upon the cross of Jesus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Mine eyes at times can see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The very dying form of One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Who suffered there for me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And from my smitten heart with tears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These wonders I confess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The wonder of His glorious love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And my unworthiness</a:t>
            </a:r>
            <a:endParaRPr lang="en-AU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F0CA53B-07AC-934D-711D-ABDF0A116D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4963" y="476250"/>
            <a:ext cx="11377612" cy="5976938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2000" dirty="0">
                <a:solidFill>
                  <a:schemeClr val="bg1"/>
                </a:solidFill>
              </a:rPr>
              <a:t>Verse 3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I take O cross thy shadow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For my abiding place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I ask no other sunshine than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The sunshine of His face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Content to let the world go by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To know no gain nor loss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My sinful self my only shame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chemeClr val="bg1"/>
                </a:solidFill>
              </a:rPr>
              <a:t>My glory all the cross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en-AU" dirty="0">
              <a:solidFill>
                <a:schemeClr val="bg1"/>
              </a:solidFill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en-AU" dirty="0">
              <a:solidFill>
                <a:schemeClr val="bg1"/>
              </a:solidFill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B89D168-6225-4D53-7818-6A221ED58936}"/>
              </a:ext>
            </a:extLst>
          </p:cNvPr>
          <p:cNvSpPr/>
          <p:nvPr/>
        </p:nvSpPr>
        <p:spPr>
          <a:xfrm>
            <a:off x="119063" y="5821363"/>
            <a:ext cx="5327650" cy="10144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00" dirty="0">
                <a:solidFill>
                  <a:schemeClr val="bg1"/>
                </a:solidFill>
                <a:latin typeface="+mn-lt"/>
                <a:cs typeface="+mn-cs"/>
              </a:rPr>
              <a:t>CCLI Song # 27927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00" dirty="0">
                <a:solidFill>
                  <a:schemeClr val="bg1"/>
                </a:solidFill>
                <a:latin typeface="+mn-lt"/>
                <a:cs typeface="+mn-cs"/>
              </a:rPr>
              <a:t>Elizabeth Cecilia </a:t>
            </a:r>
            <a:r>
              <a:rPr lang="en-AU" sz="1000" dirty="0" err="1">
                <a:solidFill>
                  <a:schemeClr val="bg1"/>
                </a:solidFill>
                <a:latin typeface="+mn-lt"/>
                <a:cs typeface="+mn-cs"/>
              </a:rPr>
              <a:t>Clephane</a:t>
            </a:r>
            <a:r>
              <a:rPr lang="en-AU" sz="1000" dirty="0">
                <a:solidFill>
                  <a:schemeClr val="bg1"/>
                </a:solidFill>
                <a:latin typeface="+mn-lt"/>
                <a:cs typeface="+mn-cs"/>
              </a:rPr>
              <a:t> | Frederick Charles Maker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00" dirty="0">
                <a:solidFill>
                  <a:schemeClr val="bg1"/>
                </a:solidFill>
                <a:latin typeface="+mn-lt"/>
                <a:cs typeface="+mn-cs"/>
              </a:rPr>
              <a:t>© Words: Public Domain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00" dirty="0">
                <a:solidFill>
                  <a:schemeClr val="bg1"/>
                </a:solidFill>
                <a:latin typeface="+mn-lt"/>
                <a:cs typeface="+mn-cs"/>
              </a:rPr>
              <a:t>Music: Public Domain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00" dirty="0">
                <a:solidFill>
                  <a:schemeClr val="bg1"/>
                </a:solidFill>
                <a:latin typeface="+mn-lt"/>
                <a:cs typeface="+mn-cs"/>
              </a:rPr>
              <a:t>For use solely with the </a:t>
            </a:r>
            <a:r>
              <a:rPr lang="en-AU" sz="1000" dirty="0" err="1">
                <a:solidFill>
                  <a:schemeClr val="bg1"/>
                </a:solidFill>
                <a:latin typeface="+mn-lt"/>
                <a:cs typeface="+mn-cs"/>
              </a:rPr>
              <a:t>SongSelect</a:t>
            </a:r>
            <a:r>
              <a:rPr lang="en-AU" sz="1000" dirty="0">
                <a:solidFill>
                  <a:schemeClr val="bg1"/>
                </a:solidFill>
                <a:latin typeface="+mn-lt"/>
                <a:cs typeface="+mn-cs"/>
              </a:rPr>
              <a:t> Terms of Use.  All rights reserved. www.ccli.com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00" dirty="0">
                <a:solidFill>
                  <a:schemeClr val="bg1"/>
                </a:solidFill>
                <a:latin typeface="+mn-lt"/>
                <a:cs typeface="+mn-cs"/>
              </a:rPr>
              <a:t>CCLI Licence #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184</Words>
  <Application>Microsoft Office PowerPoint</Application>
  <PresentationFormat>Widescreen</PresentationFormat>
  <Paragraphs>35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Calibri</vt:lpstr>
      <vt:lpstr>Arial</vt:lpstr>
      <vt:lpstr>Office Theme</vt:lpstr>
      <vt:lpstr>Beneath The Cross Of Jesus </vt:lpstr>
      <vt:lpstr>PowerPoint Presentation</vt:lpstr>
      <vt:lpstr>PowerPoint Presentation</vt:lpstr>
    </vt:vector>
  </TitlesOfParts>
  <Company>Salvation Army Southern Territory Australia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ITS</dc:creator>
  <cp:lastModifiedBy>Narelle Wheaton</cp:lastModifiedBy>
  <cp:revision>5</cp:revision>
  <dcterms:created xsi:type="dcterms:W3CDTF">2016-01-14T03:36:36Z</dcterms:created>
  <dcterms:modified xsi:type="dcterms:W3CDTF">2023-06-08T04:45:23Z</dcterms:modified>
</cp:coreProperties>
</file>